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handoutMasterIdLst>
    <p:handoutMasterId r:id="rId100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85" r:id="rId72"/>
    <p:sldId id="986" r:id="rId73"/>
    <p:sldId id="987" r:id="rId74"/>
    <p:sldId id="971" r:id="rId75"/>
    <p:sldId id="972" r:id="rId76"/>
    <p:sldId id="889" r:id="rId77"/>
    <p:sldId id="988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4" r:id="rId92"/>
    <p:sldId id="930" r:id="rId93"/>
    <p:sldId id="933" r:id="rId94"/>
    <p:sldId id="934" r:id="rId95"/>
    <p:sldId id="932" r:id="rId96"/>
    <p:sldId id="931" r:id="rId97"/>
    <p:sldId id="93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3780" autoAdjust="0"/>
  </p:normalViewPr>
  <p:slideViewPr>
    <p:cSldViewPr>
      <p:cViewPr varScale="1">
        <p:scale>
          <a:sx n="80" d="100"/>
          <a:sy n="80" d="100"/>
        </p:scale>
        <p:origin x="58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smtClean="0"/>
              <a:t>. </a:t>
            </a:r>
            <a:r>
              <a:rPr lang="en-US" altLang="ko-KR" smtClean="0"/>
              <a:t>  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ContraintLayout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레이아웃이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예전 것이 출력됩니다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en-US" altLang="ko-KR" b="1" dirty="0">
                <a:sym typeface="Wingdings" panose="05000000000000000000" pitchFamily="2" charset="2"/>
              </a:rPr>
              <a:t>activity_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main</a:t>
            </a:r>
            <a:r>
              <a:rPr lang="en-US" altLang="ko-KR" b="1" dirty="0">
                <a:sym typeface="Wingdings" panose="05000000000000000000" pitchFamily="2" charset="2"/>
              </a:rPr>
              <a:t>.xml</a:t>
            </a:r>
            <a:r>
              <a:rPr lang="ko-KR" altLang="en-US" dirty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564904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2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ko-KR" altLang="en-US" dirty="0">
                <a:sym typeface="Wingdings" panose="05000000000000000000" pitchFamily="2" charset="2"/>
              </a:rPr>
              <a:t>코드를 실행하고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앱을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레이아웃이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9" y="2996952"/>
            <a:ext cx="1845818" cy="3381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680" y="2996952"/>
            <a:ext cx="1936531" cy="33817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59696" y="3052698"/>
            <a:ext cx="580166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9696" y="4744090"/>
            <a:ext cx="580166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2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9050232" y="5612953"/>
            <a:ext cx="934199" cy="408335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2353488" y="3612538"/>
            <a:ext cx="934199" cy="408335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74272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6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'XML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Namespace'</a:t>
            </a:r>
            <a:r>
              <a:rPr lang="ko-KR" altLang="en-US" dirty="0" smtClean="0">
                <a:sym typeface="Wingdings" panose="05000000000000000000" pitchFamily="2" charset="2"/>
              </a:rPr>
              <a:t>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xmlns:android 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367808" y="3405011"/>
            <a:ext cx="57473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xmlns:android</a:t>
            </a:r>
            <a:r>
              <a:rPr lang="ko-KR" altLang="en-US" sz="1400" dirty="0"/>
              <a:t>는 </a:t>
            </a:r>
            <a:r>
              <a:rPr lang="en-US" altLang="ko-KR" sz="1400" dirty="0"/>
              <a:t>android</a:t>
            </a:r>
            <a:r>
              <a:rPr lang="ko-KR" altLang="en-US" sz="1400" dirty="0"/>
              <a:t>라는 </a:t>
            </a:r>
            <a:r>
              <a:rPr lang="en-US" altLang="ko-KR" sz="1400" dirty="0"/>
              <a:t>'</a:t>
            </a:r>
            <a:r>
              <a:rPr lang="ko-KR" altLang="en-US" sz="1400" dirty="0"/>
              <a:t>네임스페이스를 선언한다</a:t>
            </a:r>
            <a:r>
              <a:rPr lang="en-US" altLang="ko-KR" sz="1400" dirty="0"/>
              <a:t>(declare)'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뜻이고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그 오른쪽에 있는 문자열이 바로 안드로이드 네임스페이스입니다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8722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3707243"/>
            <a:ext cx="5665950" cy="28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17414</TotalTime>
  <Words>7935</Words>
  <Application>Microsoft Office PowerPoint</Application>
  <PresentationFormat>와이드스크린</PresentationFormat>
  <Paragraphs>1042</Paragraphs>
  <Slides>97</Slides>
  <Notes>59</Notes>
  <HiddenSlides>5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9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1045</cp:revision>
  <dcterms:created xsi:type="dcterms:W3CDTF">2014-02-12T09:15:05Z</dcterms:created>
  <dcterms:modified xsi:type="dcterms:W3CDTF">2021-07-20T04:01:20Z</dcterms:modified>
</cp:coreProperties>
</file>